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73" r:id="rId5"/>
    <p:sldId id="257" r:id="rId6"/>
    <p:sldId id="258" r:id="rId7"/>
    <p:sldId id="259" r:id="rId8"/>
    <p:sldId id="271" r:id="rId9"/>
    <p:sldId id="272" r:id="rId10"/>
    <p:sldId id="260" r:id="rId11"/>
    <p:sldId id="274" r:id="rId12"/>
    <p:sldId id="276" r:id="rId13"/>
    <p:sldId id="264" r:id="rId14"/>
    <p:sldId id="265" r:id="rId15"/>
    <p:sldId id="266" r:id="rId16"/>
    <p:sldId id="269" r:id="rId17"/>
    <p:sldId id="268" r:id="rId18"/>
    <p:sldId id="275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76152D4-69E5-44E8-B2EF-80355C36A729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93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7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94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7237" y="3645766"/>
            <a:ext cx="9785350" cy="15081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Повышение доверия к высшему образованию через прозрачность деятельности вузов в Кыргызстане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Admin\Desktop\Проекты\ИР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50" y="997360"/>
            <a:ext cx="3179921" cy="139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роекты\KS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09" y="244428"/>
            <a:ext cx="2238465" cy="22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Абонемент: после обновления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4" y="1924542"/>
            <a:ext cx="10384029" cy="480401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7" y="0"/>
            <a:ext cx="5236414" cy="3927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Intel\Desktop\IMG_4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68" y="1672709"/>
            <a:ext cx="5199992" cy="3899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7" y="3167963"/>
            <a:ext cx="4920049" cy="3690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6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8" y="197416"/>
            <a:ext cx="4307252" cy="327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Intel\Desktop\IMG_4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31" y="197416"/>
            <a:ext cx="4360600" cy="327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70" y="3368820"/>
            <a:ext cx="4288610" cy="3217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Intel\Desktop\IMG_4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6" y="3292732"/>
            <a:ext cx="4500225" cy="3375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Intel\Desktop\IMG_4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22" y="1470986"/>
            <a:ext cx="4398456" cy="3298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0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Велопарковка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2900" y="3915938"/>
            <a:ext cx="11506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altLang="ru-RU" smtClean="0"/>
              <a:t>	</a:t>
            </a:r>
            <a:r>
              <a:rPr lang="ru-RU" dirty="0" smtClean="0"/>
              <a:t>НТБ КГТУ имени И. РАЗЗАКОВА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75090" y="6013920"/>
            <a:ext cx="1878965" cy="418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Жарков Руслан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1145" y="6463401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2017 г.</a:t>
            </a:r>
          </a:p>
        </p:txBody>
      </p:sp>
    </p:spTree>
    <p:extLst>
      <p:ext uri="{BB962C8B-B14F-4D97-AF65-F5344CB8AC3E}">
        <p14:creationId xmlns:p14="http://schemas.microsoft.com/office/powerpoint/2010/main" val="13955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337" y="2455025"/>
            <a:ext cx="9784080" cy="3516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Среди студентов и преподавательского состава КГТУ имени И. Раззакова есть те, кто пользуется экологически чистым транспортом — велосипедом. В КГТУ имени И. Раззакова отсутствует определенное место для </a:t>
            </a:r>
            <a:r>
              <a:rPr lang="ru-RU" sz="3200" dirty="0" smtClean="0">
                <a:solidFill>
                  <a:schemeClr val="bg1"/>
                </a:solidFill>
              </a:rPr>
              <a:t>велосипедов. Сотрудникам университета и  студентам </a:t>
            </a:r>
            <a:r>
              <a:rPr lang="ru-RU" sz="3200" dirty="0">
                <a:solidFill>
                  <a:schemeClr val="bg1"/>
                </a:solidFill>
              </a:rPr>
              <a:t>приходится оставлять своей транспорт в неположенном месте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подвергая его краже.</a:t>
            </a:r>
          </a:p>
        </p:txBody>
      </p:sp>
    </p:spTree>
    <p:extLst>
      <p:ext uri="{BB962C8B-B14F-4D97-AF65-F5344CB8AC3E}">
        <p14:creationId xmlns:p14="http://schemas.microsoft.com/office/powerpoint/2010/main" val="14168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628" y="2552007"/>
            <a:ext cx="9784080" cy="293439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Перед входом в главный корпус КГТУ имени И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Раззакова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установить </a:t>
            </a:r>
            <a:r>
              <a:rPr lang="ru-RU" sz="3200" dirty="0" err="1">
                <a:solidFill>
                  <a:schemeClr val="bg1"/>
                </a:solidFill>
              </a:rPr>
              <a:t>велопарковку</a:t>
            </a:r>
            <a:r>
              <a:rPr lang="ru-RU" sz="3200" dirty="0">
                <a:solidFill>
                  <a:schemeClr val="bg1"/>
                </a:solidFill>
              </a:rPr>
              <a:t>, которая позволит сотрудникам университета и студентам оставлять свой транспорт в надёжном месте. </a:t>
            </a:r>
            <a:r>
              <a:rPr lang="ru-RU" sz="3200" dirty="0" smtClean="0">
                <a:solidFill>
                  <a:schemeClr val="bg1"/>
                </a:solidFill>
              </a:rPr>
              <a:t>Парковка </a:t>
            </a:r>
            <a:r>
              <a:rPr lang="ru-RU" sz="3200" dirty="0">
                <a:solidFill>
                  <a:schemeClr val="bg1"/>
                </a:solidFill>
              </a:rPr>
              <a:t>сделает </a:t>
            </a:r>
            <a:r>
              <a:rPr lang="ru-RU" sz="3200" dirty="0" smtClean="0">
                <a:solidFill>
                  <a:schemeClr val="bg1"/>
                </a:solidFill>
              </a:rPr>
              <a:t>вид </a:t>
            </a:r>
            <a:r>
              <a:rPr lang="ru-RU" sz="3200" dirty="0">
                <a:solidFill>
                  <a:schemeClr val="bg1"/>
                </a:solidFill>
              </a:rPr>
              <a:t>презентабельным и станет своеобразной визитной картой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2792620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2341419"/>
            <a:ext cx="3934691" cy="309435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Популяризация здорового </a:t>
            </a:r>
          </a:p>
          <a:p>
            <a:pPr>
              <a:spcBef>
                <a:spcPts val="0"/>
              </a:spcBef>
            </a:pPr>
            <a:r>
              <a:rPr lang="ru-RU" sz="9600" dirty="0">
                <a:solidFill>
                  <a:schemeClr val="bg1"/>
                </a:solidFill>
              </a:rPr>
              <a:t>образа жизни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Привлечение </a:t>
            </a:r>
            <a:r>
              <a:rPr lang="ru-RU" sz="9600" dirty="0">
                <a:solidFill>
                  <a:schemeClr val="bg1"/>
                </a:solidFill>
              </a:rPr>
              <a:t>внимания общественности к решению проблемы чистоты воздуха в </a:t>
            </a:r>
            <a:r>
              <a:rPr lang="ru-RU" sz="9600" dirty="0" smtClean="0">
                <a:solidFill>
                  <a:schemeClr val="bg1"/>
                </a:solidFill>
              </a:rPr>
              <a:t>городе,  </a:t>
            </a:r>
            <a:r>
              <a:rPr lang="ru-RU" sz="9600" dirty="0">
                <a:solidFill>
                  <a:schemeClr val="bg1"/>
                </a:solidFill>
              </a:rPr>
              <a:t>путем замены загрязняющего транспорта </a:t>
            </a:r>
            <a:r>
              <a:rPr lang="ru-RU" sz="9600" dirty="0" smtClean="0">
                <a:solidFill>
                  <a:schemeClr val="bg1"/>
                </a:solidFill>
              </a:rPr>
              <a:t>альтернативным</a:t>
            </a:r>
          </a:p>
          <a:p>
            <a:r>
              <a:rPr lang="ru-RU" sz="9600" dirty="0">
                <a:solidFill>
                  <a:schemeClr val="bg1"/>
                </a:solidFill>
              </a:rPr>
              <a:t>Забота о велосипедистах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J: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70" y="1828800"/>
            <a:ext cx="801243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Проекты\Co-Working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236"/>
            <a:ext cx="12192000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64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2" y="181261"/>
            <a:ext cx="4755108" cy="35663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4" y="181261"/>
            <a:ext cx="4835857" cy="36560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2838734"/>
            <a:ext cx="5045123" cy="3783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89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5673" y="2798618"/>
            <a:ext cx="9989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4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проектов</a:t>
            </a:r>
            <a:endParaRPr lang="ru-RU" dirty="0"/>
          </a:p>
        </p:txBody>
      </p:sp>
      <p:pic>
        <p:nvPicPr>
          <p:cNvPr id="6" name="Picture 3" descr="C:\Users\Admin\Desktop\Проекты\ИРМ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34" y="3045116"/>
            <a:ext cx="4227274" cy="18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Проекты\KS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94" y="2613556"/>
            <a:ext cx="2640246" cy="26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Co-WORKING CENTR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altLang="ru-RU" dirty="0" smtClean="0"/>
              <a:t>	</a:t>
            </a:r>
            <a:r>
              <a:rPr lang="ru-RU" dirty="0" smtClean="0"/>
              <a:t>НТБ КГТУ имени И. РАЗЗАКОВА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75090" y="6013920"/>
            <a:ext cx="1878965" cy="418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Жарков Руслан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145" y="6463401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2017 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Создание современной  физической и интеллектуальной среды в качестве универсального, открытого и доступного пространства, куда студенты могут приходить, встречаться , обмениваться информацией и получать доступ  к знаниям.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Проблема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06" y="2427951"/>
            <a:ext cx="11231880" cy="3321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Современные студенты достаточно мобильны и активны, всегда стараются принимать участие в различных </a:t>
            </a:r>
            <a:r>
              <a:rPr lang="ru-RU" sz="3200" dirty="0" smtClean="0">
                <a:solidFill>
                  <a:schemeClr val="bg1"/>
                </a:solidFill>
              </a:rPr>
              <a:t>мероприятиях. </a:t>
            </a:r>
            <a:r>
              <a:rPr lang="ru-RU" sz="3200" dirty="0">
                <a:solidFill>
                  <a:schemeClr val="bg1"/>
                </a:solidFill>
              </a:rPr>
              <a:t>Но для развития студентов и проведения различных мероприятий </a:t>
            </a:r>
            <a:r>
              <a:rPr lang="ru-RU" sz="3200" dirty="0" smtClean="0">
                <a:solidFill>
                  <a:schemeClr val="bg1"/>
                </a:solidFill>
              </a:rPr>
              <a:t>у них нет </a:t>
            </a:r>
            <a:r>
              <a:rPr lang="ru-RU" sz="3200" dirty="0">
                <a:solidFill>
                  <a:schemeClr val="bg1"/>
                </a:solidFill>
              </a:rPr>
              <a:t>определенного места, где они могли бы собраться и обсудить свои идеи, </a:t>
            </a:r>
            <a:r>
              <a:rPr lang="ru-RU" sz="3200" dirty="0" smtClean="0">
                <a:solidFill>
                  <a:schemeClr val="bg1"/>
                </a:solidFill>
              </a:rPr>
              <a:t>изучить </a:t>
            </a:r>
            <a:r>
              <a:rPr lang="ru-RU" sz="3200" dirty="0">
                <a:solidFill>
                  <a:schemeClr val="bg1"/>
                </a:solidFill>
              </a:rPr>
              <a:t>что-то новое или просто </a:t>
            </a:r>
            <a:r>
              <a:rPr lang="ru-RU" sz="3200" dirty="0" smtClean="0">
                <a:solidFill>
                  <a:schemeClr val="bg1"/>
                </a:solidFill>
              </a:rPr>
              <a:t>отдохнуть, пообщаться.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390" y="2490470"/>
            <a:ext cx="10575290" cy="3766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000" dirty="0" err="1" smtClean="0">
                <a:solidFill>
                  <a:schemeClr val="bg1"/>
                </a:solidFill>
              </a:rPr>
              <a:t>Осуществить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sz="3000" dirty="0" err="1" smtClean="0">
                <a:solidFill>
                  <a:schemeClr val="bg1"/>
                </a:solidFill>
              </a:rPr>
              <a:t>модернизацию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sz="3000" dirty="0" err="1" smtClean="0">
                <a:solidFill>
                  <a:schemeClr val="bg1"/>
                </a:solidFill>
              </a:rPr>
              <a:t>абонемента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sz="3000" dirty="0">
                <a:solidFill>
                  <a:schemeClr val="bg1"/>
                </a:solidFill>
              </a:rPr>
              <a:t>НТБ КГТУ </a:t>
            </a:r>
            <a:r>
              <a:rPr sz="3000" dirty="0" err="1">
                <a:solidFill>
                  <a:schemeClr val="bg1"/>
                </a:solidFill>
              </a:rPr>
              <a:t>имени</a:t>
            </a:r>
            <a:r>
              <a:rPr sz="3000" dirty="0">
                <a:solidFill>
                  <a:schemeClr val="bg1"/>
                </a:solidFill>
              </a:rPr>
              <a:t> И. </a:t>
            </a:r>
            <a:r>
              <a:rPr sz="3000" dirty="0" err="1">
                <a:solidFill>
                  <a:schemeClr val="bg1"/>
                </a:solidFill>
              </a:rPr>
              <a:t>Раззакова</a:t>
            </a:r>
            <a:r>
              <a:rPr sz="3000" dirty="0">
                <a:solidFill>
                  <a:schemeClr val="bg1"/>
                </a:solidFill>
              </a:rPr>
              <a:t> в </a:t>
            </a:r>
            <a:r>
              <a:rPr sz="3000" dirty="0" err="1">
                <a:solidFill>
                  <a:schemeClr val="bg1"/>
                </a:solidFill>
              </a:rPr>
              <a:t>более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>
                <a:solidFill>
                  <a:schemeClr val="bg1"/>
                </a:solidFill>
              </a:rPr>
              <a:t>комфортабельную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 smtClean="0">
                <a:solidFill>
                  <a:schemeClr val="bg1"/>
                </a:solidFill>
              </a:rPr>
              <a:t>зону</a:t>
            </a:r>
            <a:r>
              <a:rPr lang="ru-RU" sz="3000" dirty="0" smtClean="0">
                <a:solidFill>
                  <a:schemeClr val="bg1"/>
                </a:solidFill>
              </a:rPr>
              <a:t>,с удобной планировкой помещения, наличием доступа к оперативной и достоверной информации, наличием проекционного оборудования.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Куда можно будет прийти на встречу с друзьями и на деловые переговоры, провести презентацию  или стать участником любого  мероприятия. Здесь студенты смогут проявить свою творческую активность.</a:t>
            </a:r>
            <a:endParaRPr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Абонемент: до обновления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929476"/>
            <a:ext cx="10264349" cy="4816839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7" y="245140"/>
            <a:ext cx="4030639" cy="302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5" y="218510"/>
            <a:ext cx="4030640" cy="302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7" y="3500131"/>
            <a:ext cx="4030639" cy="302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1" y="3499611"/>
            <a:ext cx="4031332" cy="302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74" y="1782219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38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20" y="273028"/>
            <a:ext cx="3900987" cy="292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3" y="3522120"/>
            <a:ext cx="3900984" cy="29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21" y="3522120"/>
            <a:ext cx="3900986" cy="29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0" y="264498"/>
            <a:ext cx="3900987" cy="292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56" y="1727368"/>
            <a:ext cx="4410500" cy="330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08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329</TotalTime>
  <Words>292</Words>
  <Application>Microsoft Office PowerPoint</Application>
  <PresentationFormat>Произвольный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Полосы</vt:lpstr>
      <vt:lpstr>Повышение доверия к высшему образованию через прозрачность деятельности вузов в Кыргызстане</vt:lpstr>
      <vt:lpstr>Партнеры проектов</vt:lpstr>
      <vt:lpstr>Co-WORKING CENTR</vt:lpstr>
      <vt:lpstr>Цель проекта</vt:lpstr>
      <vt:lpstr>Проблема</vt:lpstr>
      <vt:lpstr>решение</vt:lpstr>
      <vt:lpstr>Абонемент: до обновления</vt:lpstr>
      <vt:lpstr>Презентация PowerPoint</vt:lpstr>
      <vt:lpstr>Презентация PowerPoint</vt:lpstr>
      <vt:lpstr>Абонемент: после обновления</vt:lpstr>
      <vt:lpstr>Презентация PowerPoint</vt:lpstr>
      <vt:lpstr>Презентация PowerPoint</vt:lpstr>
      <vt:lpstr>Велопарковка</vt:lpstr>
      <vt:lpstr>ПРОБЛЕМА</vt:lpstr>
      <vt:lpstr>РЕШЕНИЕ</vt:lpstr>
      <vt:lpstr>Преимущества</vt:lpstr>
      <vt:lpstr>Парковка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Zharkov Ruslan</dc:creator>
  <cp:lastModifiedBy>Intel</cp:lastModifiedBy>
  <cp:revision>45</cp:revision>
  <dcterms:created xsi:type="dcterms:W3CDTF">2017-07-16T13:36:56Z</dcterms:created>
  <dcterms:modified xsi:type="dcterms:W3CDTF">2017-10-24T04:58:20Z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1049-10.1.0.5707</vt:lpwstr>
  </property>
</Properties>
</file>